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  <p:sldId id="299" r:id="rId35"/>
    <p:sldId id="294" r:id="rId36"/>
    <p:sldId id="295" r:id="rId37"/>
    <p:sldId id="296" r:id="rId38"/>
    <p:sldId id="297" r:id="rId39"/>
    <p:sldId id="298" r:id="rId40"/>
    <p:sldId id="302" r:id="rId41"/>
    <p:sldId id="301" r:id="rId42"/>
    <p:sldId id="305" r:id="rId43"/>
    <p:sldId id="300" r:id="rId44"/>
    <p:sldId id="303" r:id="rId45"/>
    <p:sldId id="304" r:id="rId46"/>
    <p:sldId id="306" r:id="rId47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2"/>
    <p:restoredTop sz="94651"/>
  </p:normalViewPr>
  <p:slideViewPr>
    <p:cSldViewPr snapToGrid="0" snapToObjects="1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DE2BB6-84BF-8C49-8248-B8A9D0E99B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270DE2C-2B54-E44D-AC5D-BC93B2D44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877436-CAD1-8745-9BFC-50A64C724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246F4-7C0F-A441-A4BF-06ABDBFA0F4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86B4BBE-359D-F944-B18D-7F28EFF62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5511479-9996-D644-A9F8-3D8E33F29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CAD6B-A1AC-ED41-A9D5-4AC7F6572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9259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02157E-03F4-3D42-B8AC-6BA96E7B9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2752B12-928F-C744-9855-976551DA61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59C568-3CD0-524F-8331-081710C43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246F4-7C0F-A441-A4BF-06ABDBFA0F4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E881E2E-8401-0940-A50D-0FBD57C44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C2F4D04-D67C-7F48-8574-614A6937F0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CAD6B-A1AC-ED41-A9D5-4AC7F6572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4920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75C451A-8C04-5E42-8FEC-A634C2A4E5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FF00034-0375-5848-A4F1-F9AF51F795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00E16E-8E7F-A742-977E-DEBAA71B9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246F4-7C0F-A441-A4BF-06ABDBFA0F4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309837-CB11-DF41-9622-65E24676F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9CF518-01FE-2142-A1D6-7E6688373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CAD6B-A1AC-ED41-A9D5-4AC7F6572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4992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1BDEBE3-2D3C-0041-AE0E-1FA08FC4F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BA0B65-BE89-704D-BD54-C8BBE4117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F0B964-9580-0E4A-8FD3-3F319982A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246F4-7C0F-A441-A4BF-06ABDBFA0F4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7CC041-8BF7-8742-96CB-D9AA48827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A3DC26-D0D3-5146-9D09-724D2B7EA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CAD6B-A1AC-ED41-A9D5-4AC7F6572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5528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55CE1D-2ECD-D04B-9F5B-60D2C008B9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400565-8739-5945-A230-4B98E6330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819421-33E0-224F-B488-0E8472963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246F4-7C0F-A441-A4BF-06ABDBFA0F4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E7015D-03EA-5C4B-8517-92B7B5765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DFBA44-BD7D-FB44-AF42-8B36C06CC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CAD6B-A1AC-ED41-A9D5-4AC7F6572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618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E4EAC1-201F-1C44-A491-9266C934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0F9A8C-B5E5-474F-BACE-3ADD634376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5941395-24E7-654C-A56C-598DA6BEFA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C852709-FF05-6844-BDAA-361812E053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246F4-7C0F-A441-A4BF-06ABDBFA0F4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C8D377F-E016-5346-BAAE-89767ADB7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55C1347-E6EF-3A47-A651-F592112D7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CAD6B-A1AC-ED41-A9D5-4AC7F6572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5366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9B075A6-225B-294B-A6B5-2C76A6399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F927C9E-BD2F-CB49-98B1-8CE56C741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F1D10E0-E701-6040-9B57-245CA61D8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24CADF-3263-E04C-97E0-90989D0F04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3C50C7A-1472-704F-941E-7950A5F190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AAC2483-FB15-8843-BE52-BE5C3811E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246F4-7C0F-A441-A4BF-06ABDBFA0F4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1183F628-C957-A74A-A661-F3A2DC679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3CA2C70-BE3E-3247-99DE-8CFDC728D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CAD6B-A1AC-ED41-A9D5-4AC7F6572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103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4AF66B-A746-7D45-A993-642EF77C1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CFC8032-B535-5C44-9F3C-780638FB3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246F4-7C0F-A441-A4BF-06ABDBFA0F4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384544F-FE87-804A-A6A4-A80977517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8B6919F-15CE-C14B-B140-6359DC184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CAD6B-A1AC-ED41-A9D5-4AC7F6572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97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0D88902-E858-8F41-B032-E20F169FD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246F4-7C0F-A441-A4BF-06ABDBFA0F4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4A53854-7D23-D14B-A0C3-051DB606D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AF08BE1-C952-404D-B0B7-DE7F25E0F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CAD6B-A1AC-ED41-A9D5-4AC7F6572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378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0936C1-7E6D-964F-8BE1-3C87EEE80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5742974-D4D8-3645-9BEF-83691821C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04DC0EA-66C3-B14C-BDAF-25664865F4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8E51722-8855-DA40-80DD-49C863B66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246F4-7C0F-A441-A4BF-06ABDBFA0F4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BF10DA1-CF3D-DA4D-BC73-D80FA2DA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AD612D0-48AF-9346-BF50-9E6178327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CAD6B-A1AC-ED41-A9D5-4AC7F6572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017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F7EAA8-06DD-374E-96D7-37395D39E6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7005DC7-9A67-E64A-96A4-808A5E1B7F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8FDE846-9D38-0545-B066-7021425EBD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387C98F-CDF2-C849-94D9-7ED2ECE56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246F4-7C0F-A441-A4BF-06ABDBFA0F4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C7B3D17-6A1E-474B-9017-8E62ECBE8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1A4B4C-3CCB-3A43-97D8-12B901EA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3CAD6B-A1AC-ED41-A9D5-4AC7F6572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7882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985C51A-EE98-8342-B4A1-2DBFC8740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3ED6209-5F4A-BA4E-AF4A-3D803D8985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kumimoji="1" lang="ja-JP" altLang="en-US"/>
              <a:t>マスター テキストの書式設定
第 </a:t>
            </a:r>
            <a:r>
              <a:rPr kumimoji="1" lang="en-US" altLang="ja-JP"/>
              <a:t>2 </a:t>
            </a:r>
            <a:r>
              <a:rPr kumimoji="1" lang="ja-JP" altLang="en-US"/>
              <a:t>レベル
第 </a:t>
            </a:r>
            <a:r>
              <a:rPr kumimoji="1" lang="en-US" altLang="ja-JP"/>
              <a:t>3 </a:t>
            </a:r>
            <a:r>
              <a:rPr kumimoji="1" lang="ja-JP" altLang="en-US"/>
              <a:t>レベル
第 </a:t>
            </a:r>
            <a:r>
              <a:rPr kumimoji="1" lang="en-US" altLang="ja-JP"/>
              <a:t>4 </a:t>
            </a:r>
            <a:r>
              <a:rPr kumimoji="1" lang="ja-JP" altLang="en-US"/>
              <a:t>レベル
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317B7D-7669-7F46-BFDB-FE966A48FB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D246F4-7C0F-A441-A4BF-06ABDBFA0F43}" type="datetimeFigureOut">
              <a:rPr kumimoji="1" lang="ja-JP" altLang="en-US" smtClean="0"/>
              <a:t>2025/12/5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A6E2CC8-B3AE-E84F-BB49-459C96FF1E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20EDF79-224C-EE45-BBAC-B183052063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CAD6B-A1AC-ED41-A9D5-4AC7F6572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093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666834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adivin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ar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andar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acompañar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 dirty="0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adivin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o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adivin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as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adivin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a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adivin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amos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adivin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áis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adivin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an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2210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846284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escanear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esquivar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>
                          <a:solidFill>
                            <a:schemeClr val="accent2"/>
                          </a:solidFill>
                        </a:rPr>
                        <a:t>esquiar</a:t>
                      </a:r>
                      <a:endParaRPr kumimoji="1" lang="ja-JP" altLang="en-US" b="1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esqu</a:t>
                      </a:r>
                      <a:r>
                        <a:rPr kumimoji="1" lang="es-CO" altLang="ja-JP" b="1" dirty="0">
                          <a:highlight>
                            <a:srgbClr val="FF0000"/>
                          </a:highlight>
                        </a:rPr>
                        <a:t>í</a:t>
                      </a:r>
                      <a:r>
                        <a:rPr kumimoji="1" lang="es-CO" altLang="ja-JP" b="1" dirty="0"/>
                        <a:t>o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esqu</a:t>
                      </a:r>
                      <a:r>
                        <a:rPr kumimoji="1" lang="es-CO" altLang="ja-JP" b="1" dirty="0">
                          <a:highlight>
                            <a:srgbClr val="FF0000"/>
                          </a:highlight>
                        </a:rPr>
                        <a:t>í</a:t>
                      </a:r>
                      <a:r>
                        <a:rPr kumimoji="1" lang="es-CO" altLang="ja-JP" b="1" dirty="0"/>
                        <a:t>as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esqu</a:t>
                      </a:r>
                      <a:r>
                        <a:rPr kumimoji="1" lang="es-CO" altLang="ja-JP" b="1" dirty="0">
                          <a:highlight>
                            <a:srgbClr val="FF0000"/>
                          </a:highlight>
                        </a:rPr>
                        <a:t>í</a:t>
                      </a:r>
                      <a:r>
                        <a:rPr kumimoji="1" lang="es-CO" altLang="ja-JP" b="1" dirty="0"/>
                        <a:t>a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Esquiamos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esquiáis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esqu</a:t>
                      </a:r>
                      <a:r>
                        <a:rPr kumimoji="1" lang="es-CO" altLang="ja-JP" b="1" dirty="0">
                          <a:highlight>
                            <a:srgbClr val="FF0000"/>
                          </a:highlight>
                        </a:rPr>
                        <a:t>í</a:t>
                      </a:r>
                      <a:r>
                        <a:rPr kumimoji="1" lang="es-CO" altLang="ja-JP" b="1" dirty="0"/>
                        <a:t>an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50059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82773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erradicar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emocionar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entrenar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25109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018770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explorar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examinar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experimentar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6118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129517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fracasar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frenar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felicitar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119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6705261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finalizar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financiar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ganar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32479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675697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generar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garantizar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>
                          <a:solidFill>
                            <a:schemeClr val="accent2"/>
                          </a:solidFill>
                        </a:rPr>
                        <a:t>guiar</a:t>
                      </a:r>
                      <a:endParaRPr kumimoji="1" lang="ja-JP" altLang="en-US" b="1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45303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7951887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hablar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invitar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involucrar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268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002304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jugar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juzgar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limpiar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7576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8922055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llevar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llorar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montar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52156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587488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manifestar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mencionar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mirar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4686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914083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activar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actuar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apagar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91128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5115538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migrar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nadar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negociar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683838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285779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navegar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optar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operar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85493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6495934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organizar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observar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patinar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76181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36030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pintar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proporcionar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quedar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03872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9056459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respirar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respetar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silenciar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88798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626902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tonificar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utilizar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9395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576761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verbalizar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aprend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er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beber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aprend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o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aprend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es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aprend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e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aprend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emos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aprend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éis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aprend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en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83059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0679209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comprender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comer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correr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633236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10869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deber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depender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esconder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630536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2315965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proteger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responder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sorprender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0125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3067392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bajar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buscar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bailar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7088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951832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suspender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vender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añad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ir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añad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o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añad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es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añad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e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añad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imos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añad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ís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añad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en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25043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8304314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asumir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batir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descubrir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92170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256761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emitir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>
                          <a:solidFill>
                            <a:schemeClr val="accent2"/>
                          </a:solidFill>
                        </a:rPr>
                        <a:t>prohibir</a:t>
                      </a:r>
                      <a:endParaRPr kumimoji="1" lang="ja-JP" altLang="en-US" b="1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permitir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4178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299795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>
                          <a:solidFill>
                            <a:schemeClr val="bg1"/>
                          </a:solidFill>
                        </a:rPr>
                        <a:t>repetir</a:t>
                      </a:r>
                      <a:endParaRPr kumimoji="1" lang="ja-JP" altLang="en-US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unir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vivir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42065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3985889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decidir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agregar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091535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454950"/>
              </p:ext>
            </p:extLst>
          </p:nvPr>
        </p:nvGraphicFramePr>
        <p:xfrm>
          <a:off x="528982" y="1048524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asc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kumimoji="1" lang="es-ES" altLang="ja-JP" b="1" dirty="0"/>
                        <a:t>nder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enc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kumimoji="1" lang="es-ES" altLang="ja-JP" b="1" dirty="0"/>
                        <a:t>nder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ent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kumimoji="1" lang="es-ES" altLang="ja-JP" b="1" dirty="0"/>
                        <a:t>nder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asc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ie</a:t>
                      </a:r>
                      <a:r>
                        <a:rPr kumimoji="1" lang="es-CO" altLang="ja-JP" b="1" dirty="0"/>
                        <a:t>ndo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asc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ie</a:t>
                      </a:r>
                      <a:r>
                        <a:rPr kumimoji="1" lang="es-CO" altLang="ja-JP" b="1" dirty="0"/>
                        <a:t>ndes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asc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ie</a:t>
                      </a:r>
                      <a:r>
                        <a:rPr kumimoji="1" lang="es-CO" altLang="ja-JP" b="1" dirty="0"/>
                        <a:t>nde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ascendemos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ascendéis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asc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ie</a:t>
                      </a:r>
                      <a:r>
                        <a:rPr kumimoji="1" lang="es-CO" altLang="ja-JP" b="1" dirty="0"/>
                        <a:t>nden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11968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89510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com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kumimoji="1" lang="es-ES" altLang="ja-JP" b="1" dirty="0"/>
                        <a:t>nzar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emp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kumimoji="1" lang="es-ES" altLang="ja-JP" b="1" dirty="0"/>
                        <a:t>zar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def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kumimoji="1" lang="es-ES" altLang="ja-JP" b="1" dirty="0"/>
                        <a:t>nder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 dirty="0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437717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3391353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obt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kumimoji="1" lang="es-ES" altLang="ja-JP" b="1" dirty="0"/>
                        <a:t>ner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qu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kumimoji="1" lang="es-ES" altLang="ja-JP" b="1" dirty="0"/>
                        <a:t>rer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s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kumimoji="1" lang="es-ES" altLang="ja-JP" b="1" dirty="0"/>
                        <a:t>ntar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26156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0032379"/>
              </p:ext>
            </p:extLst>
          </p:nvPr>
        </p:nvGraphicFramePr>
        <p:xfrm>
          <a:off x="3312491" y="1043940"/>
          <a:ext cx="5567018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s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e</a:t>
                      </a:r>
                      <a:r>
                        <a:rPr kumimoji="1" lang="es-ES" altLang="ja-JP" b="1" dirty="0"/>
                        <a:t>ntir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11051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433870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aparecer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atardecer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agradecer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apare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z</a:t>
                      </a:r>
                      <a:r>
                        <a:rPr kumimoji="1" lang="es-CO" altLang="ja-JP" b="1" dirty="0"/>
                        <a:t>co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apareces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aparece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aparecemos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aparecéis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aparecen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144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848874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balancear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batear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comprar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407782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379523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conducir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fallecer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nacer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2220603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3783270"/>
              </p:ext>
            </p:extLst>
          </p:nvPr>
        </p:nvGraphicFramePr>
        <p:xfrm>
          <a:off x="298174" y="1077474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kumimoji="1" lang="es-ES" altLang="ja-JP" b="1" dirty="0"/>
                        <a:t>lver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d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kumimoji="1" lang="es-ES" altLang="ja-JP" b="1" dirty="0"/>
                        <a:t>rmir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ll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kumimoji="1" lang="es-ES" altLang="ja-JP" b="1" dirty="0"/>
                        <a:t>ver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v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ue</a:t>
                      </a:r>
                      <a:r>
                        <a:rPr kumimoji="1" lang="es-CO" altLang="ja-JP" b="1" dirty="0"/>
                        <a:t>lvo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v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ue</a:t>
                      </a:r>
                      <a:r>
                        <a:rPr kumimoji="1" lang="es-CO" altLang="ja-JP" b="1" dirty="0"/>
                        <a:t>lves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v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ue</a:t>
                      </a:r>
                      <a:r>
                        <a:rPr kumimoji="1" lang="es-CO" altLang="ja-JP" b="1" dirty="0"/>
                        <a:t>lve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volvemos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volvéis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v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ue</a:t>
                      </a:r>
                      <a:r>
                        <a:rPr kumimoji="1" lang="es-CO" altLang="ja-JP" b="1" dirty="0"/>
                        <a:t>lven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9595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DEA69C-3401-9707-F7C1-C96D10552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69F3592-ACEB-57A7-1B88-8BF1914B367C}"/>
              </a:ext>
            </a:extLst>
          </p:cNvPr>
          <p:cNvGraphicFramePr>
            <a:graphicFrameLocks noGrp="1"/>
          </p:cNvGraphicFramePr>
          <p:nvPr/>
        </p:nvGraphicFramePr>
        <p:xfrm>
          <a:off x="298174" y="1077474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kumimoji="1" lang="es-ES" altLang="ja-JP" b="1" dirty="0"/>
                        <a:t>lver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d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kumimoji="1" lang="es-ES" altLang="ja-JP" b="1" dirty="0"/>
                        <a:t>rmir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ll</a:t>
                      </a:r>
                      <a:r>
                        <a:rPr kumimoji="1" lang="es-ES" altLang="ja-JP" b="1" dirty="0">
                          <a:solidFill>
                            <a:srgbClr val="FF0000"/>
                          </a:solidFill>
                        </a:rPr>
                        <a:t>o</a:t>
                      </a:r>
                      <a:r>
                        <a:rPr kumimoji="1" lang="es-ES" altLang="ja-JP" b="1" dirty="0"/>
                        <a:t>ver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v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ue</a:t>
                      </a:r>
                      <a:r>
                        <a:rPr kumimoji="1" lang="es-CO" altLang="ja-JP" b="1" dirty="0"/>
                        <a:t>lvo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v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ue</a:t>
                      </a:r>
                      <a:r>
                        <a:rPr kumimoji="1" lang="es-CO" altLang="ja-JP" b="1" dirty="0"/>
                        <a:t>lves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v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ue</a:t>
                      </a:r>
                      <a:r>
                        <a:rPr kumimoji="1" lang="es-CO" altLang="ja-JP" b="1" dirty="0"/>
                        <a:t>lve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volvemos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volvéis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v</a:t>
                      </a:r>
                      <a:r>
                        <a:rPr kumimoji="1" lang="es-CO" altLang="ja-JP" b="1" dirty="0">
                          <a:solidFill>
                            <a:srgbClr val="FF0000"/>
                          </a:solidFill>
                        </a:rPr>
                        <a:t>ue</a:t>
                      </a:r>
                      <a:r>
                        <a:rPr kumimoji="1" lang="es-CO" altLang="ja-JP" b="1" dirty="0"/>
                        <a:t>lven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278359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2688093"/>
              </p:ext>
            </p:extLst>
          </p:nvPr>
        </p:nvGraphicFramePr>
        <p:xfrm>
          <a:off x="298174" y="1077474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decir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hacer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ir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661543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059028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leer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poner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tener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91131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750217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poder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dar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ser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060821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07F711-8C8D-EE0C-0B47-F40810CE2C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25CA5675-268F-9596-31BC-D3A9DCB425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4123267"/>
              </p:ext>
            </p:extLst>
          </p:nvPr>
        </p:nvGraphicFramePr>
        <p:xfrm>
          <a:off x="3312491" y="1043940"/>
          <a:ext cx="5567018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venir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4630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037414"/>
              </p:ext>
            </p:extLst>
          </p:nvPr>
        </p:nvGraphicFramePr>
        <p:xfrm>
          <a:off x="1920736" y="1043940"/>
          <a:ext cx="8350527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confirmar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>
                          <a:solidFill>
                            <a:schemeClr val="accent2"/>
                          </a:solidFill>
                        </a:rPr>
                        <a:t>continuar</a:t>
                      </a:r>
                      <a:endParaRPr kumimoji="1" lang="ja-JP" altLang="en-US" b="1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contin</a:t>
                      </a:r>
                      <a:r>
                        <a:rPr kumimoji="1" lang="es-CO" altLang="ja-JP" b="1" dirty="0">
                          <a:highlight>
                            <a:srgbClr val="FF0000"/>
                          </a:highlight>
                        </a:rPr>
                        <a:t>ú</a:t>
                      </a:r>
                      <a:r>
                        <a:rPr kumimoji="1" lang="es-CO" altLang="ja-JP" b="1" dirty="0"/>
                        <a:t>o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CO" altLang="ja-JP" b="1" dirty="0"/>
                        <a:t>contin</a:t>
                      </a:r>
                      <a:r>
                        <a:rPr kumimoji="1" lang="es-CO" altLang="ja-JP" b="1" dirty="0">
                          <a:highlight>
                            <a:srgbClr val="FF0000"/>
                          </a:highlight>
                        </a:rPr>
                        <a:t>ú</a:t>
                      </a:r>
                      <a:r>
                        <a:rPr kumimoji="1" lang="es-CO" altLang="ja-JP" b="1" dirty="0"/>
                        <a:t>as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contin</a:t>
                      </a:r>
                      <a:r>
                        <a:rPr kumimoji="1" lang="es-CO" altLang="ja-JP" b="1" dirty="0">
                          <a:highlight>
                            <a:srgbClr val="FF0000"/>
                          </a:highlight>
                        </a:rPr>
                        <a:t>ú</a:t>
                      </a:r>
                      <a:r>
                        <a:rPr kumimoji="1" lang="es-CO" altLang="ja-JP" b="1" dirty="0"/>
                        <a:t>a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continuamos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continuáis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es-CO" altLang="ja-JP" b="1" dirty="0"/>
                    </a:p>
                    <a:p>
                      <a:pPr algn="ctr"/>
                      <a:r>
                        <a:rPr kumimoji="1" lang="es-CO" altLang="ja-JP" b="1" dirty="0"/>
                        <a:t>contin</a:t>
                      </a:r>
                      <a:r>
                        <a:rPr kumimoji="1" lang="es-CO" altLang="ja-JP" b="1" dirty="0">
                          <a:highlight>
                            <a:srgbClr val="FF0000"/>
                          </a:highlight>
                        </a:rPr>
                        <a:t>ú</a:t>
                      </a:r>
                      <a:r>
                        <a:rPr kumimoji="1" lang="es-CO" altLang="ja-JP" b="1" dirty="0"/>
                        <a:t>an</a:t>
                      </a:r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9724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4984548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copiar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charlar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chocar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20542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1798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9725885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cocinar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criticar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cruzar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6008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0463703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colocar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dejar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dedicar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06890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DECDC622-4001-3644-862B-4B73D31033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0556536"/>
              </p:ext>
            </p:extLst>
          </p:nvPr>
        </p:nvGraphicFramePr>
        <p:xfrm>
          <a:off x="528982" y="1043940"/>
          <a:ext cx="11134036" cy="4770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83509">
                  <a:extLst>
                    <a:ext uri="{9D8B030D-6E8A-4147-A177-3AD203B41FA5}">
                      <a16:colId xmlns:a16="http://schemas.microsoft.com/office/drawing/2014/main" val="3655913038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477747989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2347587241"/>
                    </a:ext>
                  </a:extLst>
                </a:gridCol>
                <a:gridCol w="2783509">
                  <a:extLst>
                    <a:ext uri="{9D8B030D-6E8A-4147-A177-3AD203B41FA5}">
                      <a16:colId xmlns:a16="http://schemas.microsoft.com/office/drawing/2014/main" val="33426512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dibujar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declarar</a:t>
                      </a:r>
                      <a:endParaRPr kumimoji="1" lang="ja-JP" alt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estudiar</a:t>
                      </a:r>
                      <a:endParaRPr kumimoji="1" lang="ja-JP" alt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99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yo</a:t>
                      </a:r>
                      <a:r>
                        <a:rPr kumimoji="1" lang="ja-JP" altLang="en-US" b="1"/>
                        <a:t>（私）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4809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tú</a:t>
                      </a:r>
                      <a:r>
                        <a:rPr kumimoji="1" lang="ja-JP" altLang="en-US" b="1"/>
                        <a:t>（きみ）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1832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/>
                        <a:t>usted</a:t>
                      </a:r>
                      <a:r>
                        <a:rPr kumimoji="1" lang="ja-JP" altLang="en-US" b="1"/>
                        <a:t>（あなた）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n-US" altLang="ja-JP" b="1" dirty="0" err="1"/>
                        <a:t>él</a:t>
                      </a:r>
                      <a:r>
                        <a:rPr kumimoji="1" lang="ja-JP" altLang="en-US" b="1"/>
                        <a:t>（彼）</a:t>
                      </a:r>
                      <a:endParaRPr kumimoji="1" lang="en-U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</a:t>
                      </a:r>
                      <a:r>
                        <a:rPr kumimoji="1" lang="ja-JP" altLang="en-US" b="1"/>
                        <a:t>（彼女）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3520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nosotros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nosotras</a:t>
                      </a:r>
                    </a:p>
                    <a:p>
                      <a:pPr algn="ctr"/>
                      <a:r>
                        <a:rPr kumimoji="1" lang="ja-JP" altLang="en-US" b="1"/>
                        <a:t>（私たち）</a:t>
                      </a:r>
                      <a:endParaRPr kumimoji="1" lang="es-ES" altLang="ja-JP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12408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vosotros</a:t>
                      </a:r>
                    </a:p>
                    <a:p>
                      <a:pPr algn="ctr"/>
                      <a:r>
                        <a:rPr kumimoji="1" lang="es-ES" altLang="ja-JP" b="1" dirty="0"/>
                        <a:t>vosotras</a:t>
                      </a:r>
                    </a:p>
                    <a:p>
                      <a:pPr algn="ctr"/>
                      <a:r>
                        <a:rPr kumimoji="1" lang="ja-JP" altLang="en-US" b="1"/>
                        <a:t>（きみたち）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602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es-ES" altLang="ja-JP" b="1" dirty="0"/>
                        <a:t>ustedes</a:t>
                      </a:r>
                      <a:r>
                        <a:rPr kumimoji="1" lang="ja-JP" altLang="en-US" b="1"/>
                        <a:t>（あなたたち）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ellos</a:t>
                      </a:r>
                      <a:r>
                        <a:rPr kumimoji="1" lang="ja-JP" altLang="en-US" b="1"/>
                        <a:t>（彼ら）</a:t>
                      </a:r>
                      <a:endParaRPr kumimoji="1" lang="es-ES" altLang="ja-JP" b="1" dirty="0"/>
                    </a:p>
                    <a:p>
                      <a:pPr algn="ctr"/>
                      <a:r>
                        <a:rPr kumimoji="1" lang="es-ES" altLang="ja-JP" b="1" dirty="0"/>
                        <a:t>ellas</a:t>
                      </a:r>
                      <a:r>
                        <a:rPr kumimoji="1" lang="ja-JP" altLang="en-US" b="1"/>
                        <a:t>（彼女ら）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868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98203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5946</TotalTime>
  <Words>2118</Words>
  <Application>Microsoft Office PowerPoint</Application>
  <PresentationFormat>ワイド画面</PresentationFormat>
  <Paragraphs>866</Paragraphs>
  <Slides>46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46</vt:i4>
      </vt:variant>
    </vt:vector>
  </HeadingPairs>
  <TitlesOfParts>
    <vt:vector size="50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宮崎 博</dc:creator>
  <cp:lastModifiedBy>博 宮崎</cp:lastModifiedBy>
  <cp:revision>23</cp:revision>
  <dcterms:created xsi:type="dcterms:W3CDTF">2025-10-06T11:13:51Z</dcterms:created>
  <dcterms:modified xsi:type="dcterms:W3CDTF">2025-12-04T17:32:45Z</dcterms:modified>
</cp:coreProperties>
</file>