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/>
    <p:restoredTop sz="94651"/>
  </p:normalViewPr>
  <p:slideViewPr>
    <p:cSldViewPr snapToGrid="0" snapToObjects="1">
      <p:cViewPr varScale="1">
        <p:scale>
          <a:sx n="143" d="100"/>
          <a:sy n="143" d="100"/>
        </p:scale>
        <p:origin x="208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813E71-A392-B144-BC78-F28888D7F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B76F666-9245-1A45-8F9E-238E9C0FD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808DF3-3053-C142-BF90-B3A97A378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1B596F-40A0-0D4B-91CE-EC5F7FB9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587B7E-762D-CE4B-91CA-BD910A932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30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22B35A-60CB-514E-96BF-8FD9D8F19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B2A82C-751C-A440-9805-18AF4DF03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2894A8-E538-CC4E-9F08-2280E1814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A914B5-DE4B-F541-B870-CD612A607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4B8F01-B8C1-8644-848A-0B61C7B5A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77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7041E88-345D-C042-9B9D-56273FDC06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04FAF78-0D5F-4840-B64E-60FCB0A175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D3344E-77F0-6042-B31E-8A6740706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0F6FB4-F26D-EE44-A596-D9CF037A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9C63A6-CBFF-0747-9742-26DF897AC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09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A1BC7A-3487-B743-8552-3B15C594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0DAFF9-9B3E-574D-BD23-8F0F569CC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22D8D1-D3D2-494E-ACF9-9F5C85B5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903EB9-8B6B-C544-B485-E17B761E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CDA012-B120-8248-BFAB-05E611048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345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35A186-B587-004D-BA38-BB4106CE1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999723-BA10-2F48-B38C-EFE56FD0B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C87902-D867-CB41-83DC-526096AC8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A8E8BA-EE47-BB4A-8C5F-5ADA883D4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279F6C-F423-DD45-8127-C6DB2866A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691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511836-4F81-7D42-9C12-BE522D197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A21B3D6-DE36-3046-807E-50AD712954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FE86F0-2F6B-C04D-8106-938EC1711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83D066-1025-2C4A-9EE0-80ACD71C4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75C9A2-BC94-7540-8979-58E6E0C15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680278-DFD0-8E47-AA9D-3D8B63CEF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03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033559-C430-AB48-B663-14E22FC43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EC306-F4F0-8640-8DEE-EB8CB4FDD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7FBD04F-26F5-AD41-BCAA-8F61C2395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0BC6DB-D996-7B49-A7D4-FD5F949C2A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9FB6E2-E18E-004B-AFA2-6ADC03EA45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61C139A-362C-C143-AE12-316365EC9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510AA47-0D17-0C49-BBBD-6E4872D07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98D8021-FCAC-8A45-B9F3-162A53564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3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0A6AC6-4DC7-2041-8A8B-9DE4021A3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064B946-6F56-BC4C-99FF-E74203943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F7F6E1-FB59-944B-81E1-BD3A9CCA1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4CA0E92-7A85-B44B-AEB1-F8F60E7D4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43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9297456-253A-D749-AB15-BEDEE3A16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1731E11-DA79-0249-8FE3-30969F30A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69101F-6C09-D54F-9E1A-FE0E780F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3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AB120F-DC33-294C-A4A6-DC5C1A756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9BFA5C-C1F8-754E-973D-4C0D0D682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52D44D3-53B4-CB42-B80F-BF5EFB808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3B4D6B-C578-064E-8173-6CB2E4378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4FA244-4D38-8242-A107-8FF8AFBF3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7ED6B0-CFE1-A34D-ACF3-C1DC28E5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43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443A53-BE22-2844-9BB3-333F5D5F5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95017C3-FC11-954A-8534-58600A196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BACBCE5-61A4-554E-BB07-A72C08849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DEE0D99-BF58-EA41-805E-F00CCD4D6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0A2CEB1-EC4B-6E46-9740-E2A3E8B54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B1653B-2BFF-0443-9990-C1D26F5A6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702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EACC60B-B9D5-B049-B2DE-E09B52C1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AAB8F8-F1E8-0946-8D5F-4C3F189F7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712F1F-112F-DE4E-9D03-E482388FA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7AF51-31C8-5B4C-8656-163D1637C689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C02F7F-F455-6F4C-A676-2EE85DF1F2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8CD77C-CD26-2A43-A33F-B0F619D92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68FC-B8A3-584F-8C45-D863176226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9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AAD9F90-ECB7-6C45-BE19-BAE3FD669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553019"/>
              </p:ext>
            </p:extLst>
          </p:nvPr>
        </p:nvGraphicFramePr>
        <p:xfrm>
          <a:off x="1998869" y="1512847"/>
          <a:ext cx="81280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5931167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560325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858245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9065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pregunt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質問する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respond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  <a:p>
                      <a:pPr algn="ctr"/>
                      <a:r>
                        <a:rPr kumimoji="1" lang="ja-JP" altLang="en-US"/>
                        <a:t>答える　返事する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lav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洗う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7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/>
                        <a:t>pregunto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14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/>
                        <a:t>preguntas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7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ella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usted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/>
                        <a:t>pregunta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9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/>
                        <a:t>preguntamos</a:t>
                      </a:r>
                      <a:endParaRPr kumimoji="1" lang="en-US" altLang="ja-JP" dirty="0"/>
                    </a:p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06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/>
                        <a:t>preguntáis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ellos, ellas, ustedes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preguntan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83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8214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AAD9F90-ECB7-6C45-BE19-BAE3FD669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874110"/>
              </p:ext>
            </p:extLst>
          </p:nvPr>
        </p:nvGraphicFramePr>
        <p:xfrm>
          <a:off x="2002182" y="1415405"/>
          <a:ext cx="81280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5931167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560325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858245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9065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sec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乾かす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escrib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ir</a:t>
                      </a:r>
                    </a:p>
                    <a:p>
                      <a:pPr algn="ctr"/>
                      <a:r>
                        <a:rPr kumimoji="1" lang="ja-JP" altLang="en-US"/>
                        <a:t>書く</a:t>
                      </a:r>
                      <a:endParaRPr kumimoji="1" lang="es-ES" altLang="ja-JP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corr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  <a:p>
                      <a:pPr algn="ctr"/>
                      <a:r>
                        <a:rPr kumimoji="1" lang="ja-JP" altLang="en-US"/>
                        <a:t>走る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7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14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7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ella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usted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9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06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ellos, ellas, ustedes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83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7704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AAD9F90-ECB7-6C45-BE19-BAE3FD669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033653"/>
              </p:ext>
            </p:extLst>
          </p:nvPr>
        </p:nvGraphicFramePr>
        <p:xfrm>
          <a:off x="2002182" y="1415405"/>
          <a:ext cx="81280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5931167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560325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858245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9065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limpi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掃除する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estudi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勉強する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aprend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  <a:p>
                      <a:pPr algn="ctr"/>
                      <a:r>
                        <a:rPr kumimoji="1" lang="ja-JP" altLang="en-US"/>
                        <a:t>学ぶ　勉強する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7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14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7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ella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usted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9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06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ellos, ellas, ustedes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83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376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AAD9F90-ECB7-6C45-BE19-BAE3FD669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589263"/>
              </p:ext>
            </p:extLst>
          </p:nvPr>
        </p:nvGraphicFramePr>
        <p:xfrm>
          <a:off x="2002182" y="1415405"/>
          <a:ext cx="81280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5931167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560325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858245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9065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viv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ir</a:t>
                      </a:r>
                    </a:p>
                    <a:p>
                      <a:pPr algn="ctr"/>
                      <a:r>
                        <a:rPr kumimoji="1" lang="ja-JP" altLang="en-US"/>
                        <a:t>生きる　住む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cant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歌う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pint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塗る　描く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7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14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7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ella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usted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9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06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ellos, ellas, ustedes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83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4466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AAD9F90-ECB7-6C45-BE19-BAE3FD669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697772"/>
              </p:ext>
            </p:extLst>
          </p:nvPr>
        </p:nvGraphicFramePr>
        <p:xfrm>
          <a:off x="2002182" y="1415405"/>
          <a:ext cx="81280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5931167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560325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858245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9065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habl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話す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com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  <a:p>
                      <a:pPr algn="ctr"/>
                      <a:r>
                        <a:rPr kumimoji="1" lang="ja-JP" altLang="en-US"/>
                        <a:t>食べる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beb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  <a:p>
                      <a:pPr algn="ctr"/>
                      <a:r>
                        <a:rPr kumimoji="1" lang="ja-JP" altLang="en-US"/>
                        <a:t>飲む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7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14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7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ella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usted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9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06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ellos, ellas, ustedes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83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354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AAD9F90-ECB7-6C45-BE19-BAE3FD669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0489"/>
              </p:ext>
            </p:extLst>
          </p:nvPr>
        </p:nvGraphicFramePr>
        <p:xfrm>
          <a:off x="2002182" y="1415405"/>
          <a:ext cx="81280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5931167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560325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858245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9065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compr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買う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entr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入る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>
                          <a:solidFill>
                            <a:schemeClr val="bg1"/>
                          </a:solidFill>
                        </a:rPr>
                        <a:t>v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  <a:p>
                      <a:pPr algn="ctr"/>
                      <a:r>
                        <a:rPr kumimoji="1" lang="ja-JP" altLang="en-US"/>
                        <a:t>見る　見える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7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14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7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ella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usted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9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06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ellos, ellas, ustedes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83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243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AAD9F90-ECB7-6C45-BE19-BAE3FD669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462713"/>
              </p:ext>
            </p:extLst>
          </p:nvPr>
        </p:nvGraphicFramePr>
        <p:xfrm>
          <a:off x="2002182" y="1415405"/>
          <a:ext cx="81280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5931167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560325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858245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9065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mir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見る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escuch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聞く　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termin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終わる　終える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7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14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7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ella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usted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9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06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ellos, ellas, ustedes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83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802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AAD9F90-ECB7-6C45-BE19-BAE3FD669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6169"/>
              </p:ext>
            </p:extLst>
          </p:nvPr>
        </p:nvGraphicFramePr>
        <p:xfrm>
          <a:off x="2002182" y="1415405"/>
          <a:ext cx="81280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5931167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560325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858245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9065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bail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踊る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abr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ir</a:t>
                      </a:r>
                    </a:p>
                    <a:p>
                      <a:pPr algn="ctr"/>
                      <a:r>
                        <a:rPr kumimoji="1" lang="ja-JP" altLang="en-US"/>
                        <a:t>開く　開ける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trabaj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働く　仕事する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7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14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7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ella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usted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9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06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ellos, ellas, ustedes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83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169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AAD9F90-ECB7-6C45-BE19-BAE3FD669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959302"/>
              </p:ext>
            </p:extLst>
          </p:nvPr>
        </p:nvGraphicFramePr>
        <p:xfrm>
          <a:off x="2002182" y="1415405"/>
          <a:ext cx="81280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5931167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560325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858245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19065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llev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持っていく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toc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触る　弾く</a:t>
                      </a:r>
                      <a:endParaRPr kumimoji="1" lang="es-ES" altLang="ja-JP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esper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待つ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7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14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7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ella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usted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9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06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ellos, ellas, ustedes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83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34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AAD9F90-ECB7-6C45-BE19-BAE3FD669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533360"/>
              </p:ext>
            </p:extLst>
          </p:nvPr>
        </p:nvGraphicFramePr>
        <p:xfrm>
          <a:off x="1051922" y="1540911"/>
          <a:ext cx="10324292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1073">
                  <a:extLst>
                    <a:ext uri="{9D8B030D-6E8A-4147-A177-3AD203B41FA5}">
                      <a16:colId xmlns:a16="http://schemas.microsoft.com/office/drawing/2014/main" val="2959311679"/>
                    </a:ext>
                  </a:extLst>
                </a:gridCol>
                <a:gridCol w="2581073">
                  <a:extLst>
                    <a:ext uri="{9D8B030D-6E8A-4147-A177-3AD203B41FA5}">
                      <a16:colId xmlns:a16="http://schemas.microsoft.com/office/drawing/2014/main" val="2556032588"/>
                    </a:ext>
                  </a:extLst>
                </a:gridCol>
                <a:gridCol w="2581073">
                  <a:extLst>
                    <a:ext uri="{9D8B030D-6E8A-4147-A177-3AD203B41FA5}">
                      <a16:colId xmlns:a16="http://schemas.microsoft.com/office/drawing/2014/main" val="3085824574"/>
                    </a:ext>
                  </a:extLst>
                </a:gridCol>
                <a:gridCol w="2581073">
                  <a:extLst>
                    <a:ext uri="{9D8B030D-6E8A-4147-A177-3AD203B41FA5}">
                      <a16:colId xmlns:a16="http://schemas.microsoft.com/office/drawing/2014/main" val="3719065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llor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泣く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sub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ir</a:t>
                      </a:r>
                    </a:p>
                    <a:p>
                      <a:pPr algn="ctr"/>
                      <a:r>
                        <a:rPr kumimoji="1" lang="ja-JP" altLang="en-US"/>
                        <a:t>登る　上がる　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dirty="0"/>
                        <a:t>pein</a:t>
                      </a:r>
                      <a:r>
                        <a:rPr kumimoji="1" lang="es-ES" altLang="ja-JP" dirty="0">
                          <a:solidFill>
                            <a:srgbClr val="FF0000"/>
                          </a:solidFill>
                        </a:rPr>
                        <a:t>ar</a:t>
                      </a:r>
                    </a:p>
                    <a:p>
                      <a:pPr algn="ctr"/>
                      <a:r>
                        <a:rPr kumimoji="1" lang="ja-JP" altLang="en-US"/>
                        <a:t>髪を整える　櫛で解く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175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14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275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ella</a:t>
                      </a:r>
                      <a:r>
                        <a:rPr kumimoji="1" lang="en-US" altLang="ja-JP" b="1" dirty="0"/>
                        <a:t>, </a:t>
                      </a:r>
                      <a:r>
                        <a:rPr kumimoji="1" lang="en-US" altLang="ja-JP" b="1" dirty="0" err="1"/>
                        <a:t>usted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9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060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ellos, ellas, ustedes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83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6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261</Words>
  <Application>Microsoft Macintosh PowerPoint</Application>
  <PresentationFormat>ワイド画面</PresentationFormat>
  <Paragraphs>146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宮崎 博</dc:creator>
  <cp:lastModifiedBy>宮崎 博</cp:lastModifiedBy>
  <cp:revision>5</cp:revision>
  <dcterms:created xsi:type="dcterms:W3CDTF">2023-08-20T05:46:45Z</dcterms:created>
  <dcterms:modified xsi:type="dcterms:W3CDTF">2023-08-20T06:41:31Z</dcterms:modified>
</cp:coreProperties>
</file>